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B7C40-97CD-4CDF-8CDD-E70AE1EAAAB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D4C472-766A-4A03-B5DD-5DD04653E7DD}">
      <dgm:prSet/>
      <dgm:spPr/>
      <dgm:t>
        <a:bodyPr/>
        <a:lstStyle/>
        <a:p>
          <a:r>
            <a:rPr lang="zh-TW"/>
            <a:t>本專案技術核心</a:t>
          </a:r>
          <a:endParaRPr lang="en-US"/>
        </a:p>
      </dgm:t>
    </dgm:pt>
    <dgm:pt modelId="{0244A227-00E5-41BD-B50C-4B328678854E}" type="parTrans" cxnId="{3C495A30-CCC8-46B9-BE37-1C58F0DD726A}">
      <dgm:prSet/>
      <dgm:spPr/>
      <dgm:t>
        <a:bodyPr/>
        <a:lstStyle/>
        <a:p>
          <a:endParaRPr lang="en-US"/>
        </a:p>
      </dgm:t>
    </dgm:pt>
    <dgm:pt modelId="{30AD1939-FDD5-404E-A088-D0623559DAD7}" type="sibTrans" cxnId="{3C495A30-CCC8-46B9-BE37-1C58F0DD726A}">
      <dgm:prSet/>
      <dgm:spPr/>
      <dgm:t>
        <a:bodyPr/>
        <a:lstStyle/>
        <a:p>
          <a:endParaRPr lang="en-US"/>
        </a:p>
      </dgm:t>
    </dgm:pt>
    <dgm:pt modelId="{5D7BAFDE-C5A8-47CB-85F7-59AB09499554}">
      <dgm:prSet/>
      <dgm:spPr/>
      <dgm:t>
        <a:bodyPr/>
        <a:lstStyle/>
        <a:p>
          <a:r>
            <a:rPr lang="zh-TW"/>
            <a:t>透過</a:t>
          </a:r>
          <a:r>
            <a:rPr lang="en-US"/>
            <a:t>google api</a:t>
          </a:r>
          <a:r>
            <a:rPr lang="zh-TW"/>
            <a:t> </a:t>
          </a:r>
          <a:r>
            <a:rPr lang="en-US"/>
            <a:t>key</a:t>
          </a:r>
          <a:r>
            <a:rPr lang="zh-TW"/>
            <a:t>取得u</a:t>
          </a:r>
          <a:r>
            <a:rPr lang="en-US"/>
            <a:t>ser</a:t>
          </a:r>
          <a:r>
            <a:rPr lang="zh-TW"/>
            <a:t>定位</a:t>
          </a:r>
          <a:endParaRPr lang="en-US"/>
        </a:p>
      </dgm:t>
    </dgm:pt>
    <dgm:pt modelId="{839B35CC-19E5-425A-AECC-93C09C16438C}" type="parTrans" cxnId="{2E85B797-5D75-48B4-9B93-8DF01CF8A367}">
      <dgm:prSet/>
      <dgm:spPr/>
      <dgm:t>
        <a:bodyPr/>
        <a:lstStyle/>
        <a:p>
          <a:endParaRPr lang="en-US"/>
        </a:p>
      </dgm:t>
    </dgm:pt>
    <dgm:pt modelId="{73763763-8892-41A7-87D3-FF8005FBEBDC}" type="sibTrans" cxnId="{2E85B797-5D75-48B4-9B93-8DF01CF8A367}">
      <dgm:prSet/>
      <dgm:spPr/>
      <dgm:t>
        <a:bodyPr/>
        <a:lstStyle/>
        <a:p>
          <a:endParaRPr lang="en-US"/>
        </a:p>
      </dgm:t>
    </dgm:pt>
    <dgm:pt modelId="{06E528D8-4AEA-4B00-8FA1-4BE111FDE757}">
      <dgm:prSet/>
      <dgm:spPr/>
      <dgm:t>
        <a:bodyPr/>
        <a:lstStyle/>
        <a:p>
          <a:r>
            <a:rPr lang="zh-TW" dirty="0"/>
            <a:t>透過</a:t>
          </a:r>
          <a:r>
            <a:rPr lang="en-US" dirty="0" err="1"/>
            <a:t>realtime</a:t>
          </a:r>
          <a:r>
            <a:rPr lang="en-US" dirty="0"/>
            <a:t> database</a:t>
          </a:r>
          <a:r>
            <a:rPr lang="zh-TW" dirty="0"/>
            <a:t>讀取環保店家，</a:t>
          </a:r>
          <a:r>
            <a:rPr lang="en-US" dirty="0"/>
            <a:t>user</a:t>
          </a:r>
          <a:r>
            <a:rPr lang="zh-TW" dirty="0"/>
            <a:t>能找尋同類型的環保店家，或輸入店名進行查詢</a:t>
          </a:r>
          <a:r>
            <a:rPr lang="zh-TW" altLang="en-US" dirty="0"/>
            <a:t>，也內建導航功能引導</a:t>
          </a:r>
          <a:r>
            <a:rPr lang="en-US" altLang="zh-TW" dirty="0"/>
            <a:t>user</a:t>
          </a:r>
          <a:r>
            <a:rPr lang="zh-TW" altLang="en-US" dirty="0"/>
            <a:t>前往該店家</a:t>
          </a:r>
          <a:r>
            <a:rPr lang="zh-TW" dirty="0"/>
            <a:t>。</a:t>
          </a:r>
          <a:endParaRPr lang="en-US" dirty="0"/>
        </a:p>
      </dgm:t>
    </dgm:pt>
    <dgm:pt modelId="{8C0A3898-4153-4F30-95A4-990596A1B981}" type="parTrans" cxnId="{EDF516B3-C1C3-45C5-B150-6B480744B010}">
      <dgm:prSet/>
      <dgm:spPr/>
      <dgm:t>
        <a:bodyPr/>
        <a:lstStyle/>
        <a:p>
          <a:endParaRPr lang="en-US"/>
        </a:p>
      </dgm:t>
    </dgm:pt>
    <dgm:pt modelId="{CA204DE5-FFFA-4D83-A9BF-EA61A2AC4602}" type="sibTrans" cxnId="{EDF516B3-C1C3-45C5-B150-6B480744B010}">
      <dgm:prSet/>
      <dgm:spPr/>
      <dgm:t>
        <a:bodyPr/>
        <a:lstStyle/>
        <a:p>
          <a:endParaRPr lang="en-US"/>
        </a:p>
      </dgm:t>
    </dgm:pt>
    <dgm:pt modelId="{0F2F321B-1B85-4AAB-AE7C-F9BEE1766B2B}">
      <dgm:prSet/>
      <dgm:spPr/>
      <dgm:t>
        <a:bodyPr/>
        <a:lstStyle/>
        <a:p>
          <a:r>
            <a:rPr lang="zh-TW" dirty="0"/>
            <a:t>反覆讀取</a:t>
          </a:r>
          <a:r>
            <a:rPr lang="en-US" dirty="0"/>
            <a:t>user</a:t>
          </a:r>
          <a:r>
            <a:rPr lang="zh-TW" dirty="0"/>
            <a:t>位置並新增到陣列建立使用者路徑，再依速度區分環保非環保路徑，透過公式取得</a:t>
          </a:r>
          <a:r>
            <a:rPr lang="en-US" dirty="0"/>
            <a:t>user</a:t>
          </a:r>
          <a:r>
            <a:rPr lang="zh-TW" dirty="0"/>
            <a:t>的</a:t>
          </a:r>
          <a:r>
            <a:rPr lang="en-US" dirty="0"/>
            <a:t>c point</a:t>
          </a:r>
          <a:r>
            <a:rPr lang="zh-TW" dirty="0"/>
            <a:t>，並回傳資料庫</a:t>
          </a:r>
          <a:r>
            <a:rPr lang="en-US" dirty="0"/>
            <a:t>(</a:t>
          </a:r>
          <a:r>
            <a:rPr lang="en-US" dirty="0" err="1"/>
            <a:t>firestore</a:t>
          </a:r>
          <a:r>
            <a:rPr lang="en-US" dirty="0"/>
            <a:t> database)</a:t>
          </a:r>
        </a:p>
      </dgm:t>
    </dgm:pt>
    <dgm:pt modelId="{CFB26409-A306-44FA-AE48-099FE0565F79}" type="parTrans" cxnId="{DEA28140-BC1D-4DD6-99B0-1F9A405E28FA}">
      <dgm:prSet/>
      <dgm:spPr/>
      <dgm:t>
        <a:bodyPr/>
        <a:lstStyle/>
        <a:p>
          <a:endParaRPr lang="en-US"/>
        </a:p>
      </dgm:t>
    </dgm:pt>
    <dgm:pt modelId="{247ACEB8-E41A-47BF-96F4-65A2277C469E}" type="sibTrans" cxnId="{DEA28140-BC1D-4DD6-99B0-1F9A405E28FA}">
      <dgm:prSet/>
      <dgm:spPr/>
      <dgm:t>
        <a:bodyPr/>
        <a:lstStyle/>
        <a:p>
          <a:endParaRPr lang="en-US"/>
        </a:p>
      </dgm:t>
    </dgm:pt>
    <dgm:pt modelId="{10597103-40B0-4FBD-B5A8-7A5122197E24}">
      <dgm:prSet/>
      <dgm:spPr/>
      <dgm:t>
        <a:bodyPr/>
        <a:lstStyle/>
        <a:p>
          <a:r>
            <a:rPr lang="zh-TW"/>
            <a:t>透過距離篩選能讓</a:t>
          </a:r>
          <a:r>
            <a:rPr lang="en-US"/>
            <a:t>user</a:t>
          </a:r>
          <a:r>
            <a:rPr lang="zh-TW"/>
            <a:t>依距離選擇店家</a:t>
          </a:r>
          <a:endParaRPr lang="en-US"/>
        </a:p>
      </dgm:t>
    </dgm:pt>
    <dgm:pt modelId="{D456DA98-27C9-44B6-A7C5-DC0B01C8A766}" type="parTrans" cxnId="{E185970F-DD2E-47E2-A005-17ADA7CC349F}">
      <dgm:prSet/>
      <dgm:spPr/>
      <dgm:t>
        <a:bodyPr/>
        <a:lstStyle/>
        <a:p>
          <a:endParaRPr lang="en-US"/>
        </a:p>
      </dgm:t>
    </dgm:pt>
    <dgm:pt modelId="{C7B8BADA-9C87-4B4B-B651-82D1ACD5FC8A}" type="sibTrans" cxnId="{E185970F-DD2E-47E2-A005-17ADA7CC349F}">
      <dgm:prSet/>
      <dgm:spPr/>
      <dgm:t>
        <a:bodyPr/>
        <a:lstStyle/>
        <a:p>
          <a:endParaRPr lang="en-US"/>
        </a:p>
      </dgm:t>
    </dgm:pt>
    <dgm:pt modelId="{86C32251-A364-4B49-9043-B8CA09C9A55F}">
      <dgm:prSet/>
      <dgm:spPr/>
      <dgm:t>
        <a:bodyPr/>
        <a:lstStyle/>
        <a:p>
          <a:r>
            <a:rPr lang="en-US" dirty="0"/>
            <a:t>user</a:t>
          </a:r>
          <a:r>
            <a:rPr lang="zh-TW" dirty="0"/>
            <a:t>能選擇不同種類的車型使用</a:t>
          </a:r>
          <a:endParaRPr lang="en-US" dirty="0"/>
        </a:p>
      </dgm:t>
    </dgm:pt>
    <dgm:pt modelId="{B9984BF5-9F80-4951-8069-D26238AA2590}" type="parTrans" cxnId="{0078EBA5-8177-49DA-94E7-B978958C75EC}">
      <dgm:prSet/>
      <dgm:spPr/>
      <dgm:t>
        <a:bodyPr/>
        <a:lstStyle/>
        <a:p>
          <a:endParaRPr lang="en-US"/>
        </a:p>
      </dgm:t>
    </dgm:pt>
    <dgm:pt modelId="{38322F30-45B9-4F39-84CD-D4D35A8DD5A9}" type="sibTrans" cxnId="{0078EBA5-8177-49DA-94E7-B978958C75EC}">
      <dgm:prSet/>
      <dgm:spPr/>
      <dgm:t>
        <a:bodyPr/>
        <a:lstStyle/>
        <a:p>
          <a:endParaRPr lang="en-US"/>
        </a:p>
      </dgm:t>
    </dgm:pt>
    <dgm:pt modelId="{33B5D539-3E81-47C7-B673-A0DB79E902FC}" type="pres">
      <dgm:prSet presAssocID="{A7CB7C40-97CD-4CDF-8CDD-E70AE1EAAABB}" presName="vert0" presStyleCnt="0">
        <dgm:presLayoutVars>
          <dgm:dir/>
          <dgm:animOne val="branch"/>
          <dgm:animLvl val="lvl"/>
        </dgm:presLayoutVars>
      </dgm:prSet>
      <dgm:spPr/>
    </dgm:pt>
    <dgm:pt modelId="{E3C81AC2-B445-435E-B387-3948537419C7}" type="pres">
      <dgm:prSet presAssocID="{1ED4C472-766A-4A03-B5DD-5DD04653E7DD}" presName="thickLine" presStyleLbl="alignNode1" presStyleIdx="0" presStyleCnt="6"/>
      <dgm:spPr/>
    </dgm:pt>
    <dgm:pt modelId="{45BBBC7A-2385-4843-9DD1-A98A4D901C7E}" type="pres">
      <dgm:prSet presAssocID="{1ED4C472-766A-4A03-B5DD-5DD04653E7DD}" presName="horz1" presStyleCnt="0"/>
      <dgm:spPr/>
    </dgm:pt>
    <dgm:pt modelId="{B2F58DBF-C49E-4B69-ACC3-3254A279B8C7}" type="pres">
      <dgm:prSet presAssocID="{1ED4C472-766A-4A03-B5DD-5DD04653E7DD}" presName="tx1" presStyleLbl="revTx" presStyleIdx="0" presStyleCnt="6"/>
      <dgm:spPr/>
    </dgm:pt>
    <dgm:pt modelId="{999ECF3C-86F3-432B-862F-C2797C0BB09E}" type="pres">
      <dgm:prSet presAssocID="{1ED4C472-766A-4A03-B5DD-5DD04653E7DD}" presName="vert1" presStyleCnt="0"/>
      <dgm:spPr/>
    </dgm:pt>
    <dgm:pt modelId="{8507CAC0-0797-4492-86E7-E7AB20D62A97}" type="pres">
      <dgm:prSet presAssocID="{5D7BAFDE-C5A8-47CB-85F7-59AB09499554}" presName="thickLine" presStyleLbl="alignNode1" presStyleIdx="1" presStyleCnt="6"/>
      <dgm:spPr/>
    </dgm:pt>
    <dgm:pt modelId="{F06C6268-266B-44EC-80A2-CE94AF6BA7F1}" type="pres">
      <dgm:prSet presAssocID="{5D7BAFDE-C5A8-47CB-85F7-59AB09499554}" presName="horz1" presStyleCnt="0"/>
      <dgm:spPr/>
    </dgm:pt>
    <dgm:pt modelId="{CBB305E7-5433-4F35-BD72-5D542494C59E}" type="pres">
      <dgm:prSet presAssocID="{5D7BAFDE-C5A8-47CB-85F7-59AB09499554}" presName="tx1" presStyleLbl="revTx" presStyleIdx="1" presStyleCnt="6"/>
      <dgm:spPr/>
    </dgm:pt>
    <dgm:pt modelId="{FD63A6BC-0322-405A-9A5F-AA12E87C2886}" type="pres">
      <dgm:prSet presAssocID="{5D7BAFDE-C5A8-47CB-85F7-59AB09499554}" presName="vert1" presStyleCnt="0"/>
      <dgm:spPr/>
    </dgm:pt>
    <dgm:pt modelId="{45985AFC-D19A-4326-8CE5-15F8DF8DA4A0}" type="pres">
      <dgm:prSet presAssocID="{06E528D8-4AEA-4B00-8FA1-4BE111FDE757}" presName="thickLine" presStyleLbl="alignNode1" presStyleIdx="2" presStyleCnt="6"/>
      <dgm:spPr/>
    </dgm:pt>
    <dgm:pt modelId="{20702613-E542-45A1-9FA0-538CAFC24816}" type="pres">
      <dgm:prSet presAssocID="{06E528D8-4AEA-4B00-8FA1-4BE111FDE757}" presName="horz1" presStyleCnt="0"/>
      <dgm:spPr/>
    </dgm:pt>
    <dgm:pt modelId="{C0909C9A-17D3-4E2D-8558-CF3A03FD600A}" type="pres">
      <dgm:prSet presAssocID="{06E528D8-4AEA-4B00-8FA1-4BE111FDE757}" presName="tx1" presStyleLbl="revTx" presStyleIdx="2" presStyleCnt="6"/>
      <dgm:spPr/>
    </dgm:pt>
    <dgm:pt modelId="{6C967971-EC88-47E0-A971-0DDDCBEFAE60}" type="pres">
      <dgm:prSet presAssocID="{06E528D8-4AEA-4B00-8FA1-4BE111FDE757}" presName="vert1" presStyleCnt="0"/>
      <dgm:spPr/>
    </dgm:pt>
    <dgm:pt modelId="{13C086EE-E44A-49BA-919B-DEAD0FF1518E}" type="pres">
      <dgm:prSet presAssocID="{0F2F321B-1B85-4AAB-AE7C-F9BEE1766B2B}" presName="thickLine" presStyleLbl="alignNode1" presStyleIdx="3" presStyleCnt="6"/>
      <dgm:spPr/>
    </dgm:pt>
    <dgm:pt modelId="{EE634C23-041C-49FF-9787-8297B1C92DE9}" type="pres">
      <dgm:prSet presAssocID="{0F2F321B-1B85-4AAB-AE7C-F9BEE1766B2B}" presName="horz1" presStyleCnt="0"/>
      <dgm:spPr/>
    </dgm:pt>
    <dgm:pt modelId="{F4586263-D4D8-42A8-B694-8194BB84718B}" type="pres">
      <dgm:prSet presAssocID="{0F2F321B-1B85-4AAB-AE7C-F9BEE1766B2B}" presName="tx1" presStyleLbl="revTx" presStyleIdx="3" presStyleCnt="6"/>
      <dgm:spPr/>
    </dgm:pt>
    <dgm:pt modelId="{0FDFF36C-3A2F-4AE8-8F50-C2383C85FD6E}" type="pres">
      <dgm:prSet presAssocID="{0F2F321B-1B85-4AAB-AE7C-F9BEE1766B2B}" presName="vert1" presStyleCnt="0"/>
      <dgm:spPr/>
    </dgm:pt>
    <dgm:pt modelId="{74F6C2F2-74F4-4F86-96A2-ABB578FFAA7E}" type="pres">
      <dgm:prSet presAssocID="{10597103-40B0-4FBD-B5A8-7A5122197E24}" presName="thickLine" presStyleLbl="alignNode1" presStyleIdx="4" presStyleCnt="6"/>
      <dgm:spPr/>
    </dgm:pt>
    <dgm:pt modelId="{A3CC7D90-16A4-4DAA-B090-256DDD9E7CEB}" type="pres">
      <dgm:prSet presAssocID="{10597103-40B0-4FBD-B5A8-7A5122197E24}" presName="horz1" presStyleCnt="0"/>
      <dgm:spPr/>
    </dgm:pt>
    <dgm:pt modelId="{F098C398-41D0-477B-9C9F-991878F9F9A4}" type="pres">
      <dgm:prSet presAssocID="{10597103-40B0-4FBD-B5A8-7A5122197E24}" presName="tx1" presStyleLbl="revTx" presStyleIdx="4" presStyleCnt="6"/>
      <dgm:spPr/>
    </dgm:pt>
    <dgm:pt modelId="{D51209C8-6FAB-4080-BC05-89E495030F5B}" type="pres">
      <dgm:prSet presAssocID="{10597103-40B0-4FBD-B5A8-7A5122197E24}" presName="vert1" presStyleCnt="0"/>
      <dgm:spPr/>
    </dgm:pt>
    <dgm:pt modelId="{FFD7C1D7-7265-4D4A-A93A-C112A66F11FE}" type="pres">
      <dgm:prSet presAssocID="{86C32251-A364-4B49-9043-B8CA09C9A55F}" presName="thickLine" presStyleLbl="alignNode1" presStyleIdx="5" presStyleCnt="6"/>
      <dgm:spPr/>
    </dgm:pt>
    <dgm:pt modelId="{BD5FD3DD-29E4-4A70-BD23-466088B5F18A}" type="pres">
      <dgm:prSet presAssocID="{86C32251-A364-4B49-9043-B8CA09C9A55F}" presName="horz1" presStyleCnt="0"/>
      <dgm:spPr/>
    </dgm:pt>
    <dgm:pt modelId="{D6D71158-5081-45A1-BE49-0AF50D753736}" type="pres">
      <dgm:prSet presAssocID="{86C32251-A364-4B49-9043-B8CA09C9A55F}" presName="tx1" presStyleLbl="revTx" presStyleIdx="5" presStyleCnt="6"/>
      <dgm:spPr/>
    </dgm:pt>
    <dgm:pt modelId="{4E5A03B0-475C-443C-B6AC-55D188BB3FB4}" type="pres">
      <dgm:prSet presAssocID="{86C32251-A364-4B49-9043-B8CA09C9A55F}" presName="vert1" presStyleCnt="0"/>
      <dgm:spPr/>
    </dgm:pt>
  </dgm:ptLst>
  <dgm:cxnLst>
    <dgm:cxn modelId="{E185970F-DD2E-47E2-A005-17ADA7CC349F}" srcId="{A7CB7C40-97CD-4CDF-8CDD-E70AE1EAAABB}" destId="{10597103-40B0-4FBD-B5A8-7A5122197E24}" srcOrd="4" destOrd="0" parTransId="{D456DA98-27C9-44B6-A7C5-DC0B01C8A766}" sibTransId="{C7B8BADA-9C87-4B4B-B651-82D1ACD5FC8A}"/>
    <dgm:cxn modelId="{707CDE1C-1AD5-448B-AD1F-00B0F2274CD1}" type="presOf" srcId="{06E528D8-4AEA-4B00-8FA1-4BE111FDE757}" destId="{C0909C9A-17D3-4E2D-8558-CF3A03FD600A}" srcOrd="0" destOrd="0" presId="urn:microsoft.com/office/officeart/2008/layout/LinedList"/>
    <dgm:cxn modelId="{3C495A30-CCC8-46B9-BE37-1C58F0DD726A}" srcId="{A7CB7C40-97CD-4CDF-8CDD-E70AE1EAAABB}" destId="{1ED4C472-766A-4A03-B5DD-5DD04653E7DD}" srcOrd="0" destOrd="0" parTransId="{0244A227-00E5-41BD-B50C-4B328678854E}" sibTransId="{30AD1939-FDD5-404E-A088-D0623559DAD7}"/>
    <dgm:cxn modelId="{F225C13D-B003-4985-97A8-D76AA402B4B2}" type="presOf" srcId="{1ED4C472-766A-4A03-B5DD-5DD04653E7DD}" destId="{B2F58DBF-C49E-4B69-ACC3-3254A279B8C7}" srcOrd="0" destOrd="0" presId="urn:microsoft.com/office/officeart/2008/layout/LinedList"/>
    <dgm:cxn modelId="{7893133F-AB56-49B1-845D-31CBA83FA708}" type="presOf" srcId="{A7CB7C40-97CD-4CDF-8CDD-E70AE1EAAABB}" destId="{33B5D539-3E81-47C7-B673-A0DB79E902FC}" srcOrd="0" destOrd="0" presId="urn:microsoft.com/office/officeart/2008/layout/LinedList"/>
    <dgm:cxn modelId="{DEA28140-BC1D-4DD6-99B0-1F9A405E28FA}" srcId="{A7CB7C40-97CD-4CDF-8CDD-E70AE1EAAABB}" destId="{0F2F321B-1B85-4AAB-AE7C-F9BEE1766B2B}" srcOrd="3" destOrd="0" parTransId="{CFB26409-A306-44FA-AE48-099FE0565F79}" sibTransId="{247ACEB8-E41A-47BF-96F4-65A2277C469E}"/>
    <dgm:cxn modelId="{1B760D7B-6166-45BA-8B9A-3D142E2B93D2}" type="presOf" srcId="{86C32251-A364-4B49-9043-B8CA09C9A55F}" destId="{D6D71158-5081-45A1-BE49-0AF50D753736}" srcOrd="0" destOrd="0" presId="urn:microsoft.com/office/officeart/2008/layout/LinedList"/>
    <dgm:cxn modelId="{2E85B797-5D75-48B4-9B93-8DF01CF8A367}" srcId="{A7CB7C40-97CD-4CDF-8CDD-E70AE1EAAABB}" destId="{5D7BAFDE-C5A8-47CB-85F7-59AB09499554}" srcOrd="1" destOrd="0" parTransId="{839B35CC-19E5-425A-AECC-93C09C16438C}" sibTransId="{73763763-8892-41A7-87D3-FF8005FBEBDC}"/>
    <dgm:cxn modelId="{0078EBA5-8177-49DA-94E7-B978958C75EC}" srcId="{A7CB7C40-97CD-4CDF-8CDD-E70AE1EAAABB}" destId="{86C32251-A364-4B49-9043-B8CA09C9A55F}" srcOrd="5" destOrd="0" parTransId="{B9984BF5-9F80-4951-8069-D26238AA2590}" sibTransId="{38322F30-45B9-4F39-84CD-D4D35A8DD5A9}"/>
    <dgm:cxn modelId="{EDF516B3-C1C3-45C5-B150-6B480744B010}" srcId="{A7CB7C40-97CD-4CDF-8CDD-E70AE1EAAABB}" destId="{06E528D8-4AEA-4B00-8FA1-4BE111FDE757}" srcOrd="2" destOrd="0" parTransId="{8C0A3898-4153-4F30-95A4-990596A1B981}" sibTransId="{CA204DE5-FFFA-4D83-A9BF-EA61A2AC4602}"/>
    <dgm:cxn modelId="{B301A1B4-7521-40A8-8544-379174DDD571}" type="presOf" srcId="{0F2F321B-1B85-4AAB-AE7C-F9BEE1766B2B}" destId="{F4586263-D4D8-42A8-B694-8194BB84718B}" srcOrd="0" destOrd="0" presId="urn:microsoft.com/office/officeart/2008/layout/LinedList"/>
    <dgm:cxn modelId="{6DC4C0D6-61B5-42BA-95E0-34C91F133967}" type="presOf" srcId="{10597103-40B0-4FBD-B5A8-7A5122197E24}" destId="{F098C398-41D0-477B-9C9F-991878F9F9A4}" srcOrd="0" destOrd="0" presId="urn:microsoft.com/office/officeart/2008/layout/LinedList"/>
    <dgm:cxn modelId="{9C149AF1-E236-4B4C-B11E-A4389880857D}" type="presOf" srcId="{5D7BAFDE-C5A8-47CB-85F7-59AB09499554}" destId="{CBB305E7-5433-4F35-BD72-5D542494C59E}" srcOrd="0" destOrd="0" presId="urn:microsoft.com/office/officeart/2008/layout/LinedList"/>
    <dgm:cxn modelId="{F51DBBF9-DB07-4C4C-BC0E-7A383AF0CAF1}" type="presParOf" srcId="{33B5D539-3E81-47C7-B673-A0DB79E902FC}" destId="{E3C81AC2-B445-435E-B387-3948537419C7}" srcOrd="0" destOrd="0" presId="urn:microsoft.com/office/officeart/2008/layout/LinedList"/>
    <dgm:cxn modelId="{4C176DB8-D49D-4CE4-B5D2-B8A4C34F5819}" type="presParOf" srcId="{33B5D539-3E81-47C7-B673-A0DB79E902FC}" destId="{45BBBC7A-2385-4843-9DD1-A98A4D901C7E}" srcOrd="1" destOrd="0" presId="urn:microsoft.com/office/officeart/2008/layout/LinedList"/>
    <dgm:cxn modelId="{67B047F6-CCF2-4987-A4AB-D796FED9CE1B}" type="presParOf" srcId="{45BBBC7A-2385-4843-9DD1-A98A4D901C7E}" destId="{B2F58DBF-C49E-4B69-ACC3-3254A279B8C7}" srcOrd="0" destOrd="0" presId="urn:microsoft.com/office/officeart/2008/layout/LinedList"/>
    <dgm:cxn modelId="{62EF0152-DB3D-4C0B-B0BA-1B3D681227ED}" type="presParOf" srcId="{45BBBC7A-2385-4843-9DD1-A98A4D901C7E}" destId="{999ECF3C-86F3-432B-862F-C2797C0BB09E}" srcOrd="1" destOrd="0" presId="urn:microsoft.com/office/officeart/2008/layout/LinedList"/>
    <dgm:cxn modelId="{FB251FA3-2ABC-489B-BFDF-EFB07910A488}" type="presParOf" srcId="{33B5D539-3E81-47C7-B673-A0DB79E902FC}" destId="{8507CAC0-0797-4492-86E7-E7AB20D62A97}" srcOrd="2" destOrd="0" presId="urn:microsoft.com/office/officeart/2008/layout/LinedList"/>
    <dgm:cxn modelId="{D7CF3891-413E-4B66-8B5E-937360A51C11}" type="presParOf" srcId="{33B5D539-3E81-47C7-B673-A0DB79E902FC}" destId="{F06C6268-266B-44EC-80A2-CE94AF6BA7F1}" srcOrd="3" destOrd="0" presId="urn:microsoft.com/office/officeart/2008/layout/LinedList"/>
    <dgm:cxn modelId="{E3C9E600-DABD-445D-92D9-E86EBC58ECBA}" type="presParOf" srcId="{F06C6268-266B-44EC-80A2-CE94AF6BA7F1}" destId="{CBB305E7-5433-4F35-BD72-5D542494C59E}" srcOrd="0" destOrd="0" presId="urn:microsoft.com/office/officeart/2008/layout/LinedList"/>
    <dgm:cxn modelId="{1AF4A1B9-3D92-4E65-8329-E39AB7A22945}" type="presParOf" srcId="{F06C6268-266B-44EC-80A2-CE94AF6BA7F1}" destId="{FD63A6BC-0322-405A-9A5F-AA12E87C2886}" srcOrd="1" destOrd="0" presId="urn:microsoft.com/office/officeart/2008/layout/LinedList"/>
    <dgm:cxn modelId="{D3A47359-A3D9-464E-9BA0-1FBCDD6FAA5E}" type="presParOf" srcId="{33B5D539-3E81-47C7-B673-A0DB79E902FC}" destId="{45985AFC-D19A-4326-8CE5-15F8DF8DA4A0}" srcOrd="4" destOrd="0" presId="urn:microsoft.com/office/officeart/2008/layout/LinedList"/>
    <dgm:cxn modelId="{44DA57E1-9DD9-4149-A03C-F71624D26513}" type="presParOf" srcId="{33B5D539-3E81-47C7-B673-A0DB79E902FC}" destId="{20702613-E542-45A1-9FA0-538CAFC24816}" srcOrd="5" destOrd="0" presId="urn:microsoft.com/office/officeart/2008/layout/LinedList"/>
    <dgm:cxn modelId="{C067DAF7-5A10-4AA2-A7E8-5BD89DAFE464}" type="presParOf" srcId="{20702613-E542-45A1-9FA0-538CAFC24816}" destId="{C0909C9A-17D3-4E2D-8558-CF3A03FD600A}" srcOrd="0" destOrd="0" presId="urn:microsoft.com/office/officeart/2008/layout/LinedList"/>
    <dgm:cxn modelId="{C836E220-CE54-4935-AF92-B5FF9F80A618}" type="presParOf" srcId="{20702613-E542-45A1-9FA0-538CAFC24816}" destId="{6C967971-EC88-47E0-A971-0DDDCBEFAE60}" srcOrd="1" destOrd="0" presId="urn:microsoft.com/office/officeart/2008/layout/LinedList"/>
    <dgm:cxn modelId="{E4FAFEC0-C84A-48A2-BA98-DFAB3EAB8A93}" type="presParOf" srcId="{33B5D539-3E81-47C7-B673-A0DB79E902FC}" destId="{13C086EE-E44A-49BA-919B-DEAD0FF1518E}" srcOrd="6" destOrd="0" presId="urn:microsoft.com/office/officeart/2008/layout/LinedList"/>
    <dgm:cxn modelId="{77406A0C-ED9E-4A82-A59B-818EAD16DE2B}" type="presParOf" srcId="{33B5D539-3E81-47C7-B673-A0DB79E902FC}" destId="{EE634C23-041C-49FF-9787-8297B1C92DE9}" srcOrd="7" destOrd="0" presId="urn:microsoft.com/office/officeart/2008/layout/LinedList"/>
    <dgm:cxn modelId="{BC1ECFF9-6765-4BBC-8CFB-50B8F049236A}" type="presParOf" srcId="{EE634C23-041C-49FF-9787-8297B1C92DE9}" destId="{F4586263-D4D8-42A8-B694-8194BB84718B}" srcOrd="0" destOrd="0" presId="urn:microsoft.com/office/officeart/2008/layout/LinedList"/>
    <dgm:cxn modelId="{69173CAC-2DFE-4CB4-B7BF-F6E234AFB1E3}" type="presParOf" srcId="{EE634C23-041C-49FF-9787-8297B1C92DE9}" destId="{0FDFF36C-3A2F-4AE8-8F50-C2383C85FD6E}" srcOrd="1" destOrd="0" presId="urn:microsoft.com/office/officeart/2008/layout/LinedList"/>
    <dgm:cxn modelId="{B9B27F17-0912-4BBA-AA86-8F2A4676750F}" type="presParOf" srcId="{33B5D539-3E81-47C7-B673-A0DB79E902FC}" destId="{74F6C2F2-74F4-4F86-96A2-ABB578FFAA7E}" srcOrd="8" destOrd="0" presId="urn:microsoft.com/office/officeart/2008/layout/LinedList"/>
    <dgm:cxn modelId="{C4977681-9385-4A03-8315-261AC9711C0E}" type="presParOf" srcId="{33B5D539-3E81-47C7-B673-A0DB79E902FC}" destId="{A3CC7D90-16A4-4DAA-B090-256DDD9E7CEB}" srcOrd="9" destOrd="0" presId="urn:microsoft.com/office/officeart/2008/layout/LinedList"/>
    <dgm:cxn modelId="{84F3D57F-44B6-488B-AF38-9A617EBC8B5F}" type="presParOf" srcId="{A3CC7D90-16A4-4DAA-B090-256DDD9E7CEB}" destId="{F098C398-41D0-477B-9C9F-991878F9F9A4}" srcOrd="0" destOrd="0" presId="urn:microsoft.com/office/officeart/2008/layout/LinedList"/>
    <dgm:cxn modelId="{7A6C2E92-860A-4B6C-8FBD-65913A9237C5}" type="presParOf" srcId="{A3CC7D90-16A4-4DAA-B090-256DDD9E7CEB}" destId="{D51209C8-6FAB-4080-BC05-89E495030F5B}" srcOrd="1" destOrd="0" presId="urn:microsoft.com/office/officeart/2008/layout/LinedList"/>
    <dgm:cxn modelId="{6C491C99-B827-4BC1-A5A3-83E2481C4586}" type="presParOf" srcId="{33B5D539-3E81-47C7-B673-A0DB79E902FC}" destId="{FFD7C1D7-7265-4D4A-A93A-C112A66F11FE}" srcOrd="10" destOrd="0" presId="urn:microsoft.com/office/officeart/2008/layout/LinedList"/>
    <dgm:cxn modelId="{F622014A-A507-4DDC-914B-AC113CB378F1}" type="presParOf" srcId="{33B5D539-3E81-47C7-B673-A0DB79E902FC}" destId="{BD5FD3DD-29E4-4A70-BD23-466088B5F18A}" srcOrd="11" destOrd="0" presId="urn:microsoft.com/office/officeart/2008/layout/LinedList"/>
    <dgm:cxn modelId="{FF5E3EA5-EDEC-4FB4-BF2B-D04D36ED90FF}" type="presParOf" srcId="{BD5FD3DD-29E4-4A70-BD23-466088B5F18A}" destId="{D6D71158-5081-45A1-BE49-0AF50D753736}" srcOrd="0" destOrd="0" presId="urn:microsoft.com/office/officeart/2008/layout/LinedList"/>
    <dgm:cxn modelId="{F6A0A34C-B5AA-4EF9-B3DA-E0A161F217A2}" type="presParOf" srcId="{BD5FD3DD-29E4-4A70-BD23-466088B5F18A}" destId="{4E5A03B0-475C-443C-B6AC-55D188BB3FB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81AC2-B445-435E-B387-3948537419C7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58DBF-C49E-4B69-ACC3-3254A279B8C7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/>
            <a:t>本專案技術核心</a:t>
          </a:r>
          <a:endParaRPr lang="en-US" sz="1900" kern="1200"/>
        </a:p>
      </dsp:txBody>
      <dsp:txXfrm>
        <a:off x="0" y="2124"/>
        <a:ext cx="10515600" cy="724514"/>
      </dsp:txXfrm>
    </dsp:sp>
    <dsp:sp modelId="{8507CAC0-0797-4492-86E7-E7AB20D62A97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305E7-5433-4F35-BD72-5D542494C59E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/>
            <a:t>透過</a:t>
          </a:r>
          <a:r>
            <a:rPr lang="en-US" sz="1900" kern="1200"/>
            <a:t>google api</a:t>
          </a:r>
          <a:r>
            <a:rPr lang="zh-TW" sz="1900" kern="1200"/>
            <a:t> </a:t>
          </a:r>
          <a:r>
            <a:rPr lang="en-US" sz="1900" kern="1200"/>
            <a:t>key</a:t>
          </a:r>
          <a:r>
            <a:rPr lang="zh-TW" sz="1900" kern="1200"/>
            <a:t>取得u</a:t>
          </a:r>
          <a:r>
            <a:rPr lang="en-US" sz="1900" kern="1200"/>
            <a:t>ser</a:t>
          </a:r>
          <a:r>
            <a:rPr lang="zh-TW" sz="1900" kern="1200"/>
            <a:t>定位</a:t>
          </a:r>
          <a:endParaRPr lang="en-US" sz="1900" kern="1200"/>
        </a:p>
      </dsp:txBody>
      <dsp:txXfrm>
        <a:off x="0" y="726639"/>
        <a:ext cx="10515600" cy="724514"/>
      </dsp:txXfrm>
    </dsp:sp>
    <dsp:sp modelId="{45985AFC-D19A-4326-8CE5-15F8DF8DA4A0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09C9A-17D3-4E2D-8558-CF3A03FD600A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 dirty="0"/>
            <a:t>透過</a:t>
          </a:r>
          <a:r>
            <a:rPr lang="en-US" sz="1900" kern="1200" dirty="0" err="1"/>
            <a:t>realtime</a:t>
          </a:r>
          <a:r>
            <a:rPr lang="en-US" sz="1900" kern="1200" dirty="0"/>
            <a:t> database</a:t>
          </a:r>
          <a:r>
            <a:rPr lang="zh-TW" sz="1900" kern="1200" dirty="0"/>
            <a:t>讀取環保店家，</a:t>
          </a:r>
          <a:r>
            <a:rPr lang="en-US" sz="1900" kern="1200" dirty="0"/>
            <a:t>user</a:t>
          </a:r>
          <a:r>
            <a:rPr lang="zh-TW" sz="1900" kern="1200" dirty="0"/>
            <a:t>能找尋同類型的環保店家，或輸入店名進行查詢</a:t>
          </a:r>
          <a:r>
            <a:rPr lang="zh-TW" altLang="en-US" sz="1900" kern="1200" dirty="0"/>
            <a:t>，也內建導航功能引導</a:t>
          </a:r>
          <a:r>
            <a:rPr lang="en-US" altLang="zh-TW" sz="1900" kern="1200" dirty="0"/>
            <a:t>user</a:t>
          </a:r>
          <a:r>
            <a:rPr lang="zh-TW" altLang="en-US" sz="1900" kern="1200" dirty="0"/>
            <a:t>前往該店家</a:t>
          </a:r>
          <a:r>
            <a:rPr lang="zh-TW" sz="1900" kern="1200" dirty="0"/>
            <a:t>。</a:t>
          </a:r>
          <a:endParaRPr lang="en-US" sz="1900" kern="1200" dirty="0"/>
        </a:p>
      </dsp:txBody>
      <dsp:txXfrm>
        <a:off x="0" y="1451154"/>
        <a:ext cx="10515600" cy="724514"/>
      </dsp:txXfrm>
    </dsp:sp>
    <dsp:sp modelId="{13C086EE-E44A-49BA-919B-DEAD0FF1518E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86263-D4D8-42A8-B694-8194BB84718B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 dirty="0"/>
            <a:t>反覆讀取</a:t>
          </a:r>
          <a:r>
            <a:rPr lang="en-US" sz="1900" kern="1200" dirty="0"/>
            <a:t>user</a:t>
          </a:r>
          <a:r>
            <a:rPr lang="zh-TW" sz="1900" kern="1200" dirty="0"/>
            <a:t>位置並新增到陣列建立使用者路徑，再依速度區分環保非環保路徑，透過公式取得</a:t>
          </a:r>
          <a:r>
            <a:rPr lang="en-US" sz="1900" kern="1200" dirty="0"/>
            <a:t>user</a:t>
          </a:r>
          <a:r>
            <a:rPr lang="zh-TW" sz="1900" kern="1200" dirty="0"/>
            <a:t>的</a:t>
          </a:r>
          <a:r>
            <a:rPr lang="en-US" sz="1900" kern="1200" dirty="0"/>
            <a:t>c point</a:t>
          </a:r>
          <a:r>
            <a:rPr lang="zh-TW" sz="1900" kern="1200" dirty="0"/>
            <a:t>，並回傳資料庫</a:t>
          </a:r>
          <a:r>
            <a:rPr lang="en-US" sz="1900" kern="1200" dirty="0"/>
            <a:t>(</a:t>
          </a:r>
          <a:r>
            <a:rPr lang="en-US" sz="1900" kern="1200" dirty="0" err="1"/>
            <a:t>firestore</a:t>
          </a:r>
          <a:r>
            <a:rPr lang="en-US" sz="1900" kern="1200" dirty="0"/>
            <a:t> database)</a:t>
          </a:r>
        </a:p>
      </dsp:txBody>
      <dsp:txXfrm>
        <a:off x="0" y="2175669"/>
        <a:ext cx="10515600" cy="724514"/>
      </dsp:txXfrm>
    </dsp:sp>
    <dsp:sp modelId="{74F6C2F2-74F4-4F86-96A2-ABB578FFAA7E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8C398-41D0-477B-9C9F-991878F9F9A4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900" kern="1200"/>
            <a:t>透過距離篩選能讓</a:t>
          </a:r>
          <a:r>
            <a:rPr lang="en-US" sz="1900" kern="1200"/>
            <a:t>user</a:t>
          </a:r>
          <a:r>
            <a:rPr lang="zh-TW" sz="1900" kern="1200"/>
            <a:t>依距離選擇店家</a:t>
          </a:r>
          <a:endParaRPr lang="en-US" sz="1900" kern="1200"/>
        </a:p>
      </dsp:txBody>
      <dsp:txXfrm>
        <a:off x="0" y="2900183"/>
        <a:ext cx="10515600" cy="724514"/>
      </dsp:txXfrm>
    </dsp:sp>
    <dsp:sp modelId="{FFD7C1D7-7265-4D4A-A93A-C112A66F11FE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71158-5081-45A1-BE49-0AF50D753736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</a:t>
          </a:r>
          <a:r>
            <a:rPr lang="zh-TW" sz="1900" kern="1200" dirty="0"/>
            <a:t>能選擇不同種類的車型使用</a:t>
          </a:r>
          <a:endParaRPr lang="en-US" sz="1900" kern="1200" dirty="0"/>
        </a:p>
      </dsp:txBody>
      <dsp:txXfrm>
        <a:off x="0" y="3624698"/>
        <a:ext cx="10515600" cy="72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05ACC-F6AB-4D1D-8DD8-987E85C34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4BEEA36-5517-4B6A-8764-6818B96F8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E7671A-6780-4295-9583-16643E54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725564-9A09-4AF8-853A-5D95E88D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411EB8-6CB3-4822-9FE2-35355A08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076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7EB1F-607B-4585-BAF4-D6D2846F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C88610-6A08-49BD-876B-5428C2AC0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0218B-D825-47B4-97C4-26427CF7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95B5F7-BBB6-4BC8-99EF-BBE75583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6F441B-9C78-4FCC-B594-E69B7808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0314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B697E17-73FE-4DB1-9457-FC0CE5F1C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D18058-A8A9-4D47-8DF1-8E5A3B72B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6185EC-A679-4DB0-A3F3-48090BF0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336861-492D-4635-8D1B-230B2A08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C708BD-6934-4600-8B7F-60045231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77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62E21D-CBD5-4E90-9972-BBEB3E32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DF9502-9A48-4736-A694-5FC9F8E7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A9A642-DA13-45F0-B692-5489AF9D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4FFBE5-1CE2-45AC-832B-0D41341F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76A939-70C8-483E-97B7-1011F86D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474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657DA9-8095-4437-9BA5-B75DE736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520F28-ADF6-4C0F-8FA0-12958A387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41C9A-8C63-4CDF-8843-9B84B2C4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B53EC1-BEC8-43A5-997D-615729CA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1B040-80EF-440C-80F4-9575C428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02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35423-D432-4203-8F05-78FF5019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75C5B3-57B9-4691-BEF2-702E8FC8B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F37906-5F4A-45EB-AE55-5DAC349A9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E342E9-3353-4564-A4FC-675604C4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198F25-AEEA-4599-B461-74B08E92C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F81F69-BC24-4E06-81A4-600BE868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16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ABAFD-995E-4D70-BF59-54332701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00605-43F7-4BD3-A195-68525AAF2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B630EA-8F15-4622-B147-510147B83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BB7CB82-70C9-428B-B178-4B497E12B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AF4D25B-1415-4AE7-AE14-50E47BF19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C2A464-1ECE-4C0C-A473-0E78C823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7BF071-B766-42AC-9BD8-2B1DA4E9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C8EAAC5-3875-4E9E-8DF9-3E96319A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13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1547F-AB8A-4D7E-A55E-BD51FD76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BDF614-CAFA-4543-B78B-390146E61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A420DD5-581B-4209-9266-E1A6E600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7A1F75-4E96-42A7-9BCF-ED82D76B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79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B711714-FA0E-4564-9C48-781DC442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7CFA8B5-12AF-46D6-8FFA-84FBE8AD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76520F-E7A8-423F-AF9C-720B08A3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29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0C939E-6EAE-4A5A-8D51-BEB6295E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888C4B-287E-4F9A-A3CF-BD25E8FF9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05CD46-454E-428E-B53E-0587FE6A9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66CF21-08FD-4F60-AB51-6BEAC01D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457EA4-E317-40DD-BAAA-B3EE4C9D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D4EAA2-ED5B-4DB9-ADA7-35F80FCE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0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8887B-8481-4980-A223-E3DBFC96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A2A91-75E0-4DDA-B6C2-90708CF8B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BA0505-0FC0-412F-91C4-277349AB8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E33DA4-2346-4D32-ADE3-28C40D218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CFCC15-D0C4-46B3-8EF6-2D88BD116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3E6524-23DD-4132-99E9-55387E31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65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9CEA09B-F1E0-4FE4-B9D9-66B0EC6E6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B47FFF-1EE8-42C0-B79D-75AD07997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6CD44F-BCEC-4576-AEDB-F7AAE0396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3FFF8-5FA1-4815-A368-24EE2B44F410}" type="datetimeFigureOut">
              <a:rPr lang="zh-TW" altLang="en-US" smtClean="0"/>
              <a:t>2021/7/19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1DB6C9-609E-4C19-9192-9B53030C0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C7F136-CFFD-4B5F-B385-CAFF8E379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F7BF-1A59-47AE-81A2-909789690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44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89DB0-AE30-4031-AE77-876AE8BAED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Green Your Life app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BC4585-1193-4B03-9A1C-2418EC3C8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技術成分</a:t>
            </a:r>
          </a:p>
        </p:txBody>
      </p:sp>
    </p:spTree>
    <p:extLst>
      <p:ext uri="{BB962C8B-B14F-4D97-AF65-F5344CB8AC3E}">
        <p14:creationId xmlns:p14="http://schemas.microsoft.com/office/powerpoint/2010/main" val="243384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B3623F37-A8C4-480F-BCB1-CF9E49F0C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FEA3E6C2-0820-41EE-816A-5D9A9CB33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32712" cy="685799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134438-A309-4B35-BDF3-0BACEC44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1170431"/>
            <a:ext cx="4875904" cy="5138923"/>
          </a:xfrm>
        </p:spPr>
        <p:txBody>
          <a:bodyPr anchor="ctr">
            <a:normAutofit/>
          </a:bodyPr>
          <a:lstStyle/>
          <a:p>
            <a:r>
              <a:rPr lang="en-US" altLang="zh-TW" sz="5400" dirty="0">
                <a:solidFill>
                  <a:schemeClr val="tx2"/>
                </a:solidFill>
              </a:rPr>
              <a:t>4.QR</a:t>
            </a:r>
            <a:r>
              <a:rPr lang="zh-TW" altLang="en-US" sz="5400" dirty="0">
                <a:solidFill>
                  <a:schemeClr val="tx2"/>
                </a:solidFill>
              </a:rPr>
              <a:t> </a:t>
            </a:r>
            <a:r>
              <a:rPr lang="en-US" altLang="zh-TW" sz="5400" dirty="0">
                <a:solidFill>
                  <a:schemeClr val="tx2"/>
                </a:solidFill>
              </a:rPr>
              <a:t>code</a:t>
            </a:r>
            <a:r>
              <a:rPr lang="zh-TW" altLang="en-US" sz="5400" dirty="0">
                <a:solidFill>
                  <a:schemeClr val="tx2"/>
                </a:solidFill>
              </a:rPr>
              <a:t>頁面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A2CF87F1-3B54-482D-A798-9F4A9944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FD847-8F13-4DF0-99EB-C3017DAED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5441" y="1170432"/>
            <a:ext cx="5002187" cy="5138920"/>
          </a:xfrm>
        </p:spPr>
        <p:txBody>
          <a:bodyPr anchor="ctr">
            <a:normAutofit/>
          </a:bodyPr>
          <a:lstStyle/>
          <a:p>
            <a:r>
              <a:rPr lang="en-US" altLang="zh-TW" sz="1800" dirty="0">
                <a:solidFill>
                  <a:schemeClr val="tx2"/>
                </a:solidFill>
              </a:rPr>
              <a:t>QR</a:t>
            </a:r>
            <a:r>
              <a:rPr lang="zh-TW" altLang="en-US" sz="1800" dirty="0">
                <a:solidFill>
                  <a:schemeClr val="tx2"/>
                </a:solidFill>
              </a:rPr>
              <a:t> </a:t>
            </a:r>
            <a:r>
              <a:rPr lang="en-US" altLang="zh-TW" sz="1800" dirty="0">
                <a:solidFill>
                  <a:schemeClr val="tx2"/>
                </a:solidFill>
              </a:rPr>
              <a:t>code</a:t>
            </a:r>
            <a:r>
              <a:rPr lang="zh-TW" altLang="en-US" sz="1800" dirty="0">
                <a:solidFill>
                  <a:schemeClr val="tx2"/>
                </a:solidFill>
              </a:rPr>
              <a:t>生成</a:t>
            </a:r>
            <a:r>
              <a:rPr lang="en-US" altLang="zh-TW" sz="1800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zh-TW" altLang="en-US" sz="1800" dirty="0">
                <a:solidFill>
                  <a:schemeClr val="tx2"/>
                </a:solidFill>
              </a:rPr>
              <a:t>使用</a:t>
            </a:r>
            <a:r>
              <a:rPr lang="en-US" altLang="zh-TW" sz="1800" dirty="0" err="1">
                <a:solidFill>
                  <a:schemeClr val="tx2"/>
                </a:solidFill>
              </a:rPr>
              <a:t>MultiFormatWriter</a:t>
            </a:r>
            <a:r>
              <a:rPr lang="zh-TW" altLang="en-US" sz="1800" dirty="0">
                <a:solidFill>
                  <a:schemeClr val="tx2"/>
                </a:solidFill>
              </a:rPr>
              <a:t>將使用者輸入內容轉為</a:t>
            </a:r>
            <a:r>
              <a:rPr lang="en-US" altLang="zh-TW" sz="1800" dirty="0">
                <a:solidFill>
                  <a:schemeClr val="tx2"/>
                </a:solidFill>
              </a:rPr>
              <a:t>QR code</a:t>
            </a:r>
            <a:r>
              <a:rPr lang="zh-TW" altLang="en-US" sz="1800" dirty="0">
                <a:solidFill>
                  <a:schemeClr val="tx2"/>
                </a:solidFill>
              </a:rPr>
              <a:t>形式</a:t>
            </a:r>
            <a:endParaRPr lang="en-US" altLang="zh-TW" sz="1800" dirty="0">
              <a:solidFill>
                <a:schemeClr val="tx2"/>
              </a:solidFill>
            </a:endParaRPr>
          </a:p>
          <a:p>
            <a:r>
              <a:rPr lang="en-US" altLang="zh-TW" sz="1800" dirty="0">
                <a:solidFill>
                  <a:schemeClr val="tx2"/>
                </a:solidFill>
              </a:rPr>
              <a:t>QR</a:t>
            </a:r>
            <a:r>
              <a:rPr lang="zh-TW" altLang="en-US" sz="1800" dirty="0">
                <a:solidFill>
                  <a:schemeClr val="tx2"/>
                </a:solidFill>
              </a:rPr>
              <a:t> </a:t>
            </a:r>
            <a:r>
              <a:rPr lang="en-US" altLang="zh-TW" sz="1800" dirty="0">
                <a:solidFill>
                  <a:schemeClr val="tx2"/>
                </a:solidFill>
              </a:rPr>
              <a:t>code</a:t>
            </a:r>
            <a:r>
              <a:rPr lang="zh-TW" altLang="en-US" sz="1800" dirty="0">
                <a:solidFill>
                  <a:schemeClr val="tx2"/>
                </a:solidFill>
              </a:rPr>
              <a:t>掃描</a:t>
            </a:r>
            <a:r>
              <a:rPr lang="en-US" altLang="zh-TW" sz="1800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zh-TW" altLang="en-US" sz="1800" dirty="0">
                <a:solidFill>
                  <a:schemeClr val="tx2"/>
                </a:solidFill>
              </a:rPr>
              <a:t>能使用手機鏡頭掃描</a:t>
            </a:r>
            <a:r>
              <a:rPr lang="en-US" altLang="zh-TW" sz="1800" dirty="0">
                <a:solidFill>
                  <a:schemeClr val="tx2"/>
                </a:solidFill>
              </a:rPr>
              <a:t>QR</a:t>
            </a:r>
            <a:r>
              <a:rPr lang="zh-TW" altLang="en-US" sz="1800" dirty="0">
                <a:solidFill>
                  <a:schemeClr val="tx2"/>
                </a:solidFill>
              </a:rPr>
              <a:t> </a:t>
            </a:r>
            <a:r>
              <a:rPr lang="en-US" altLang="zh-TW" sz="1800" dirty="0">
                <a:solidFill>
                  <a:schemeClr val="tx2"/>
                </a:solidFill>
              </a:rPr>
              <a:t>code</a:t>
            </a:r>
            <a:r>
              <a:rPr lang="zh-TW" altLang="en-US" sz="1800" dirty="0">
                <a:solidFill>
                  <a:schemeClr val="tx2"/>
                </a:solidFill>
              </a:rPr>
              <a:t>並顯示結果</a:t>
            </a:r>
            <a:br>
              <a:rPr lang="en-US" altLang="zh-TW" sz="1800" dirty="0">
                <a:solidFill>
                  <a:schemeClr val="tx2"/>
                </a:solidFill>
              </a:rPr>
            </a:br>
            <a:endParaRPr lang="zh-TW" altLang="en-US" sz="18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C3994C9B-C550-4E20-89C5-83F12CB5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AE491-4898-437E-9E32-86A2F1920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F55C76-861C-49BA-925A-099CA0118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94BE9A-C1C3-41FE-B2E9-6DBE5EBA2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94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4A3B8E8-8B6F-42FE-A423-AD8A638A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E3DDFDC-A50E-48B9-A49B-40735F3D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endParaRPr lang="zh-TW" altLang="en-US" sz="22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9E5289-C17C-4BDF-80EA-BC7A59B8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3" y="2133600"/>
            <a:ext cx="1971704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685FBA4-E183-4F69-92BC-F0EF35925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/>
          </a:bodyPr>
          <a:lstStyle/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45300E-1167-4C5D-A3E8-57B7ACA2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12" y="2133600"/>
            <a:ext cx="1971458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圖片 8" descr="一張含有 文字, 黑暗, 夜空 的圖片&#10;&#10;自動產生的描述">
            <a:extLst>
              <a:ext uri="{FF2B5EF4-FFF2-40B4-BE49-F238E27FC236}">
                <a16:creationId xmlns:a16="http://schemas.microsoft.com/office/drawing/2014/main" id="{AAE40183-2690-4400-AC8D-63ED99278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62" y="2133600"/>
            <a:ext cx="1971458" cy="41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0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D45890-2160-434A-B195-35546B76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</a:t>
            </a:r>
            <a:r>
              <a:rPr lang="zh-TW" altLang="en-US" dirty="0"/>
              <a:t>減碳好夥伴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AC8CF2-1368-43B2-B889-82D484EB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0779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ED4ADB3-C6E5-44F4-960B-D8CDEC8E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46B98A5-2874-4160-A801-37F77430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2" y="549276"/>
            <a:ext cx="7200149" cy="57594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61E3DA0-1635-4FF0-A0E8-55D09812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018724"/>
            <a:ext cx="6115890" cy="539750"/>
          </a:xfrm>
        </p:spPr>
        <p:txBody>
          <a:bodyPr anchor="t">
            <a:normAutofit/>
          </a:bodyPr>
          <a:lstStyle/>
          <a:p>
            <a:endParaRPr lang="zh-TW" altLang="en-US" sz="22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DDE79B-A5E7-4416-9FDF-A11E38510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3" y="1846203"/>
            <a:ext cx="7200900" cy="4462522"/>
            <a:chOff x="4656138" y="0"/>
            <a:chExt cx="6983409" cy="63087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BB2F20-9E4E-43B2-86CD-7D76C5744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2794" cy="630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981160-1756-4176-9381-12ED4B531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8D65E0-26C5-4911-8E24-AF1E27F81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08001DF-5ED2-41B1-91F5-9E9E89EE5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53" y="2026203"/>
            <a:ext cx="1937719" cy="4100994"/>
          </a:xfrm>
          <a:prstGeom prst="rect">
            <a:avLst/>
          </a:prstGeom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137209-54B9-4A3D-9EE4-785ABA04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770" y="2059200"/>
            <a:ext cx="3342368" cy="3783015"/>
          </a:xfrm>
        </p:spPr>
        <p:txBody>
          <a:bodyPr anchor="t">
            <a:normAutofit/>
          </a:bodyPr>
          <a:lstStyle/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36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AF6E0-CCBC-411B-86BD-3A73DA51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</a:t>
            </a:r>
            <a:r>
              <a:rPr lang="zh-TW" altLang="en-US" dirty="0"/>
              <a:t>綠色藏寶圖</a:t>
            </a:r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:a16="http://schemas.microsoft.com/office/drawing/2014/main" id="{A9D7249C-D9B4-4AA8-8B1C-C8788B19BE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0535061"/>
              </p:ext>
            </p:extLst>
          </p:nvPr>
        </p:nvGraphicFramePr>
        <p:xfrm>
          <a:off x="92964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836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4A3B8E8-8B6F-42FE-A423-AD8A638A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77AA52C-4B46-40E2-AFAB-98FCA4D2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endParaRPr lang="zh-TW" altLang="en-US" sz="2200"/>
          </a:p>
        </p:txBody>
      </p:sp>
      <p:pic>
        <p:nvPicPr>
          <p:cNvPr id="9" name="圖片 8" descr="一張含有 地圖 的圖片&#10;&#10;自動產生的描述">
            <a:extLst>
              <a:ext uri="{FF2B5EF4-FFF2-40B4-BE49-F238E27FC236}">
                <a16:creationId xmlns:a16="http://schemas.microsoft.com/office/drawing/2014/main" id="{48C21E9C-96D0-483E-A01E-2C3C5E84F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3" y="2133600"/>
            <a:ext cx="1971704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91AB30-E5BE-458B-8377-CD56D6BB4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內容版面配置區 4" descr="一張含有 地圖 的圖片&#10;&#10;自動產生的描述">
            <a:extLst>
              <a:ext uri="{FF2B5EF4-FFF2-40B4-BE49-F238E27FC236}">
                <a16:creationId xmlns:a16="http://schemas.microsoft.com/office/drawing/2014/main" id="{BDD6642A-A9EE-450B-A27E-3889F1EF1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12" y="2133600"/>
            <a:ext cx="1971458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圖片 6" descr="一張含有 地圖 的圖片&#10;&#10;自動產生的描述">
            <a:extLst>
              <a:ext uri="{FF2B5EF4-FFF2-40B4-BE49-F238E27FC236}">
                <a16:creationId xmlns:a16="http://schemas.microsoft.com/office/drawing/2014/main" id="{BBDE1AC3-64AD-4FD7-A705-277B758EA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62" y="2133600"/>
            <a:ext cx="1971458" cy="4172400"/>
          </a:xfrm>
          <a:prstGeom prst="rect">
            <a:avLst/>
          </a:prstGeom>
        </p:spPr>
      </p:pic>
      <p:sp>
        <p:nvSpPr>
          <p:cNvPr id="15" name="語音泡泡: 橢圓形 14">
            <a:extLst>
              <a:ext uri="{FF2B5EF4-FFF2-40B4-BE49-F238E27FC236}">
                <a16:creationId xmlns:a16="http://schemas.microsoft.com/office/drawing/2014/main" id="{423BAD9A-BF71-4381-ACFD-8C996CCF0F8B}"/>
              </a:ext>
            </a:extLst>
          </p:cNvPr>
          <p:cNvSpPr/>
          <p:nvPr/>
        </p:nvSpPr>
        <p:spPr>
          <a:xfrm>
            <a:off x="6978289" y="2453558"/>
            <a:ext cx="1971458" cy="62076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外部的圓為搜尋半徑</a:t>
            </a:r>
          </a:p>
        </p:txBody>
      </p:sp>
      <p:sp>
        <p:nvSpPr>
          <p:cNvPr id="17" name="語音泡泡: 橢圓形 16">
            <a:extLst>
              <a:ext uri="{FF2B5EF4-FFF2-40B4-BE49-F238E27FC236}">
                <a16:creationId xmlns:a16="http://schemas.microsoft.com/office/drawing/2014/main" id="{76CA86D6-3B81-43CE-B449-0CCF8E06AA1B}"/>
              </a:ext>
            </a:extLst>
          </p:cNvPr>
          <p:cNvSpPr/>
          <p:nvPr/>
        </p:nvSpPr>
        <p:spPr>
          <a:xfrm>
            <a:off x="5461802" y="4345395"/>
            <a:ext cx="1971458" cy="62076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換車功能</a:t>
            </a:r>
          </a:p>
        </p:txBody>
      </p:sp>
      <p:sp>
        <p:nvSpPr>
          <p:cNvPr id="21" name="語音泡泡: 橢圓形 20">
            <a:extLst>
              <a:ext uri="{FF2B5EF4-FFF2-40B4-BE49-F238E27FC236}">
                <a16:creationId xmlns:a16="http://schemas.microsoft.com/office/drawing/2014/main" id="{55999942-A2C1-4205-86E4-8E371DDFBB95}"/>
              </a:ext>
            </a:extLst>
          </p:cNvPr>
          <p:cNvSpPr/>
          <p:nvPr/>
        </p:nvSpPr>
        <p:spPr>
          <a:xfrm>
            <a:off x="1303202" y="3009900"/>
            <a:ext cx="2240098" cy="88738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依照速度決定炭里程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6714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D7799-CD91-495A-A5EF-8495B97F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技術亮點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A27129-0A39-46EB-9E7C-9F2D206DD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zh-TW" altLang="en-US" dirty="0"/>
              <a:t> 讀取用戶位置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使用範圍橫跨</a:t>
            </a:r>
            <a:r>
              <a:rPr lang="en-US" altLang="zh-TW" dirty="0"/>
              <a:t>firebase</a:t>
            </a:r>
            <a:r>
              <a:rPr lang="zh-TW" altLang="en-US" dirty="0"/>
              <a:t>的</a:t>
            </a:r>
            <a:r>
              <a:rPr lang="en-US" altLang="zh-TW" dirty="0"/>
              <a:t>authentication</a:t>
            </a:r>
            <a:r>
              <a:rPr lang="zh-TW" altLang="en-US" dirty="0"/>
              <a:t>、</a:t>
            </a:r>
            <a:r>
              <a:rPr lang="en-US" altLang="zh-TW" dirty="0" err="1"/>
              <a:t>firestore</a:t>
            </a:r>
            <a:r>
              <a:rPr lang="en-US" altLang="zh-TW" dirty="0"/>
              <a:t> database</a:t>
            </a:r>
            <a:r>
              <a:rPr lang="zh-TW" altLang="en-US" dirty="0"/>
              <a:t>、</a:t>
            </a:r>
            <a:r>
              <a:rPr lang="en-US" altLang="zh-TW" dirty="0" err="1"/>
              <a:t>realtime</a:t>
            </a:r>
            <a:r>
              <a:rPr lang="en-US" altLang="zh-TW" dirty="0"/>
              <a:t> database</a:t>
            </a:r>
            <a:r>
              <a:rPr lang="zh-TW" altLang="en-US" dirty="0"/>
              <a:t>、</a:t>
            </a:r>
            <a:r>
              <a:rPr lang="en-US" altLang="zh-TW" dirty="0"/>
              <a:t>storage</a:t>
            </a:r>
          </a:p>
          <a:p>
            <a:endParaRPr lang="en-US" altLang="zh-TW" dirty="0"/>
          </a:p>
          <a:p>
            <a:r>
              <a:rPr lang="en-US" altLang="zh-TW" dirty="0"/>
              <a:t>QR code</a:t>
            </a:r>
            <a:r>
              <a:rPr lang="zh-TW" altLang="en-US" dirty="0"/>
              <a:t>產生和掃描功能，將繁雜的資訊用簡單方式轉換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存取功能讓</a:t>
            </a:r>
            <a:r>
              <a:rPr lang="en-US" altLang="zh-TW" dirty="0"/>
              <a:t>user</a:t>
            </a:r>
            <a:r>
              <a:rPr lang="zh-TW" altLang="en-US" dirty="0"/>
              <a:t>能使用自己的圖片</a:t>
            </a:r>
          </a:p>
        </p:txBody>
      </p:sp>
    </p:spTree>
    <p:extLst>
      <p:ext uri="{BB962C8B-B14F-4D97-AF65-F5344CB8AC3E}">
        <p14:creationId xmlns:p14="http://schemas.microsoft.com/office/powerpoint/2010/main" val="214690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2DEDDC-4CD2-4C16-A88A-2F1E8558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A48D02-DD43-4002-B13D-E195CC452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 扉頁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首頁</a:t>
            </a:r>
            <a:r>
              <a:rPr lang="en-US" altLang="zh-TW" dirty="0"/>
              <a:t>(</a:t>
            </a:r>
            <a:r>
              <a:rPr lang="zh-TW" altLang="en-US" dirty="0"/>
              <a:t>我的里程數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綠色商店</a:t>
            </a:r>
            <a:endParaRPr lang="en-US" altLang="zh-TW" dirty="0"/>
          </a:p>
          <a:p>
            <a:r>
              <a:rPr lang="en-US" altLang="zh-TW" dirty="0"/>
              <a:t>4.QR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頁面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減碳好夥伴</a:t>
            </a:r>
            <a:endParaRPr lang="en-US" altLang="zh-TW" dirty="0"/>
          </a:p>
          <a:p>
            <a:r>
              <a:rPr lang="en-US" altLang="zh-TW" dirty="0"/>
              <a:t>6.</a:t>
            </a:r>
            <a:r>
              <a:rPr lang="zh-TW" altLang="en-US" dirty="0"/>
              <a:t>綠色藏寶圖</a:t>
            </a:r>
          </a:p>
        </p:txBody>
      </p:sp>
    </p:spTree>
    <p:extLst>
      <p:ext uri="{BB962C8B-B14F-4D97-AF65-F5344CB8AC3E}">
        <p14:creationId xmlns:p14="http://schemas.microsoft.com/office/powerpoint/2010/main" val="2052209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48F5E6-4377-481A-9615-8B26AF96A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D8552057-9E04-4499-916A-649BB6B51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D1194A2F-4E63-4228-A833-4D86528EA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982985A1-FE2E-40D6-B023-36782C390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5" y="2197387"/>
            <a:ext cx="2693181" cy="390316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4B94514-E189-42C7-8117-15288E504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10377484" cy="1546533"/>
          </a:xfrm>
        </p:spPr>
        <p:txBody>
          <a:bodyPr anchor="t">
            <a:normAutofit/>
          </a:bodyPr>
          <a:lstStyle/>
          <a:p>
            <a:r>
              <a:rPr lang="en-US" altLang="zh-TW" sz="4800">
                <a:solidFill>
                  <a:schemeClr val="bg1"/>
                </a:solidFill>
              </a:rPr>
              <a:t>1.</a:t>
            </a:r>
            <a:r>
              <a:rPr lang="zh-TW" altLang="en-US" sz="4800">
                <a:solidFill>
                  <a:schemeClr val="bg1"/>
                </a:solidFill>
              </a:rPr>
              <a:t> 扉頁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E8E240-26E5-4515-945A-8C4759707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09" y="2197386"/>
            <a:ext cx="4699459" cy="3903163"/>
          </a:xfrm>
        </p:spPr>
        <p:txBody>
          <a:bodyPr anchor="ctr">
            <a:normAutofit/>
          </a:bodyPr>
          <a:lstStyle/>
          <a:p>
            <a:r>
              <a:rPr lang="zh-TW" altLang="en-US" sz="1800" dirty="0">
                <a:solidFill>
                  <a:schemeClr val="bg1"/>
                </a:solidFill>
              </a:rPr>
              <a:t>會員登入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lvl="1"/>
            <a:r>
              <a:rPr lang="zh-TW" altLang="en-US" sz="1800" dirty="0">
                <a:solidFill>
                  <a:schemeClr val="bg1"/>
                </a:solidFill>
              </a:rPr>
              <a:t>使用</a:t>
            </a:r>
            <a:r>
              <a:rPr lang="en-US" altLang="zh-TW" sz="1800" dirty="0" err="1">
                <a:solidFill>
                  <a:schemeClr val="bg1"/>
                </a:solidFill>
              </a:rPr>
              <a:t>firebaseAuth</a:t>
            </a:r>
            <a:r>
              <a:rPr lang="zh-TW" altLang="en-US" sz="1800" dirty="0">
                <a:solidFill>
                  <a:schemeClr val="bg1"/>
                </a:solidFill>
              </a:rPr>
              <a:t>，</a:t>
            </a:r>
            <a:r>
              <a:rPr lang="en-US" altLang="zh-TW" sz="1800" dirty="0" err="1">
                <a:solidFill>
                  <a:schemeClr val="bg1"/>
                </a:solidFill>
              </a:rPr>
              <a:t>signInWithEmailAndPassword</a:t>
            </a:r>
            <a:r>
              <a:rPr lang="zh-TW" altLang="en-US" sz="1800" dirty="0">
                <a:solidFill>
                  <a:schemeClr val="bg1"/>
                </a:solidFill>
              </a:rPr>
              <a:t>，透過</a:t>
            </a:r>
            <a:r>
              <a:rPr lang="en-US" altLang="zh-TW" sz="1800" dirty="0" err="1">
                <a:solidFill>
                  <a:schemeClr val="bg1"/>
                </a:solidFill>
              </a:rPr>
              <a:t>SharedPreferences</a:t>
            </a:r>
            <a:r>
              <a:rPr lang="zh-TW" altLang="en-US" sz="1800" dirty="0">
                <a:solidFill>
                  <a:schemeClr val="bg1"/>
                </a:solidFill>
              </a:rPr>
              <a:t>方便後續頁面讀取使用者帳號</a:t>
            </a:r>
            <a:endParaRPr lang="en-US" altLang="zh-TW" sz="1800" dirty="0">
              <a:solidFill>
                <a:schemeClr val="bg1"/>
              </a:solidFill>
            </a:endParaRPr>
          </a:p>
          <a:p>
            <a:endParaRPr lang="en-US" altLang="zh-TW" sz="1800" dirty="0">
              <a:solidFill>
                <a:schemeClr val="bg1"/>
              </a:solidFill>
            </a:endParaRPr>
          </a:p>
          <a:p>
            <a:r>
              <a:rPr lang="zh-TW" altLang="en-US" sz="1800" dirty="0">
                <a:solidFill>
                  <a:schemeClr val="bg1"/>
                </a:solidFill>
              </a:rPr>
              <a:t>會員註冊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lvl="1"/>
            <a:r>
              <a:rPr lang="zh-TW" altLang="en-US" sz="1800" dirty="0">
                <a:solidFill>
                  <a:schemeClr val="bg1"/>
                </a:solidFill>
              </a:rPr>
              <a:t>使用</a:t>
            </a:r>
            <a:r>
              <a:rPr lang="en-US" altLang="zh-TW" sz="1800" dirty="0" err="1">
                <a:solidFill>
                  <a:schemeClr val="bg1"/>
                </a:solidFill>
              </a:rPr>
              <a:t>firebaseAuth</a:t>
            </a:r>
            <a:r>
              <a:rPr lang="zh-TW" altLang="en-US" sz="1800" dirty="0">
                <a:solidFill>
                  <a:schemeClr val="bg1"/>
                </a:solidFill>
              </a:rPr>
              <a:t>追加用戶，</a:t>
            </a:r>
            <a:r>
              <a:rPr lang="en-US" altLang="zh-TW" sz="1800" dirty="0" err="1">
                <a:solidFill>
                  <a:schemeClr val="bg1"/>
                </a:solidFill>
              </a:rPr>
              <a:t>createUserWithEmailAndPassword</a:t>
            </a:r>
            <a:r>
              <a:rPr lang="zh-TW" altLang="en-US" sz="1800" dirty="0">
                <a:solidFill>
                  <a:schemeClr val="bg1"/>
                </a:solidFill>
              </a:rPr>
              <a:t>，註冊成功時新增資料到</a:t>
            </a:r>
            <a:r>
              <a:rPr lang="en-US" altLang="zh-TW" sz="1800" dirty="0" err="1">
                <a:solidFill>
                  <a:schemeClr val="bg1"/>
                </a:solidFill>
              </a:rPr>
              <a:t>firestore</a:t>
            </a:r>
            <a:r>
              <a:rPr lang="zh-TW" altLang="en-US" sz="1800" dirty="0">
                <a:solidFill>
                  <a:schemeClr val="bg1"/>
                </a:solidFill>
              </a:rPr>
              <a:t>作為</a:t>
            </a:r>
            <a:r>
              <a:rPr lang="en-US" altLang="zh-TW" sz="1800" dirty="0">
                <a:solidFill>
                  <a:schemeClr val="bg1"/>
                </a:solidFill>
              </a:rPr>
              <a:t>C</a:t>
            </a:r>
            <a:r>
              <a:rPr lang="zh-TW" altLang="en-US" sz="1800" dirty="0">
                <a:solidFill>
                  <a:schemeClr val="bg1"/>
                </a:solidFill>
              </a:rPr>
              <a:t> </a:t>
            </a:r>
            <a:r>
              <a:rPr lang="en-US" altLang="zh-TW" sz="1800" dirty="0">
                <a:solidFill>
                  <a:schemeClr val="bg1"/>
                </a:solidFill>
              </a:rPr>
              <a:t>point</a:t>
            </a:r>
            <a:r>
              <a:rPr lang="zh-TW" altLang="en-US" sz="1800" dirty="0">
                <a:solidFill>
                  <a:schemeClr val="bg1"/>
                </a:solidFill>
              </a:rPr>
              <a:t>讀取依據，並將帳號回傳會員登入頁面，方便使用者不用再次輸入</a:t>
            </a:r>
            <a:endParaRPr lang="en-US" altLang="zh-TW" sz="1800" dirty="0">
              <a:solidFill>
                <a:schemeClr val="bg1"/>
              </a:solidFill>
            </a:endParaRPr>
          </a:p>
          <a:p>
            <a:endParaRPr lang="en-US" altLang="zh-TW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1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B4A3B8E8-8B6F-42FE-A423-AD8A638A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8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4E12455-9026-499D-BA36-5C9C7C9F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endParaRPr lang="zh-TW" altLang="en-US" sz="220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1D4F3595-288B-4708-81D6-0180E38F6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3" y="2133600"/>
            <a:ext cx="1971704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8" name="Content Placeholder 23">
            <a:extLst>
              <a:ext uri="{FF2B5EF4-FFF2-40B4-BE49-F238E27FC236}">
                <a16:creationId xmlns:a16="http://schemas.microsoft.com/office/drawing/2014/main" id="{8761DE21-9AF7-4B8A-AABC-3F315A764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/>
          </a:bodyPr>
          <a:lstStyle/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0BD216C-6541-40E7-9355-A0DDBC055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12" y="2133600"/>
            <a:ext cx="1971458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822A50D-0391-4548-B38E-2B6E23958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62" y="2133600"/>
            <a:ext cx="1971458" cy="41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9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534600-123E-414D-9CDC-474050C2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2.</a:t>
            </a:r>
            <a:r>
              <a:rPr lang="zh-TW" altLang="en-US" sz="3600" dirty="0"/>
              <a:t>首頁</a:t>
            </a:r>
            <a:r>
              <a:rPr lang="en-US" altLang="zh-TW" sz="3600" dirty="0"/>
              <a:t>(</a:t>
            </a:r>
            <a:r>
              <a:rPr lang="zh-TW" altLang="en-US" sz="3600" dirty="0"/>
              <a:t>我的里程數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EC206C-A9EA-421E-A25C-55E11A413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/>
              <a:t>讀取用戶資訊</a:t>
            </a:r>
            <a:r>
              <a:rPr lang="en-US" altLang="zh-TW" sz="2000" dirty="0"/>
              <a:t>:</a:t>
            </a:r>
          </a:p>
          <a:p>
            <a:pPr marL="0" indent="0">
              <a:buNone/>
            </a:pPr>
            <a:r>
              <a:rPr lang="en-US" altLang="zh-TW" sz="2000" dirty="0"/>
              <a:t>	</a:t>
            </a:r>
            <a:r>
              <a:rPr lang="zh-TW" altLang="en-US" sz="2000" dirty="0"/>
              <a:t>透過</a:t>
            </a:r>
            <a:r>
              <a:rPr lang="en-US" altLang="zh-TW" sz="2000" dirty="0" err="1"/>
              <a:t>firestore</a:t>
            </a:r>
            <a:r>
              <a:rPr lang="en-US" altLang="zh-TW" sz="2000" dirty="0"/>
              <a:t> database</a:t>
            </a:r>
            <a:r>
              <a:rPr lang="zh-TW" altLang="en-US" sz="2000" dirty="0"/>
              <a:t>取得用戶的</a:t>
            </a:r>
            <a:r>
              <a:rPr lang="en-US" altLang="zh-TW" sz="2000" dirty="0"/>
              <a:t>c point</a:t>
            </a:r>
            <a:r>
              <a:rPr lang="zh-TW" altLang="en-US" sz="2000" dirty="0"/>
              <a:t>相關數據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用戶更換相片功能</a:t>
            </a:r>
            <a:r>
              <a:rPr lang="en-US" altLang="zh-TW" sz="2000" dirty="0"/>
              <a:t>:</a:t>
            </a:r>
          </a:p>
          <a:p>
            <a:pPr marL="0" indent="0">
              <a:buNone/>
            </a:pPr>
            <a:r>
              <a:rPr lang="en-US" altLang="zh-TW" sz="2000" dirty="0"/>
              <a:t>	</a:t>
            </a:r>
            <a:r>
              <a:rPr lang="zh-TW" altLang="en-US" sz="2000" dirty="0"/>
              <a:t>透過</a:t>
            </a:r>
            <a:r>
              <a:rPr lang="en-US" altLang="zh-TW" sz="2000" dirty="0" err="1"/>
              <a:t>realtime</a:t>
            </a:r>
            <a:r>
              <a:rPr lang="en-US" altLang="zh-TW" sz="2000" dirty="0"/>
              <a:t> database</a:t>
            </a:r>
            <a:r>
              <a:rPr lang="zh-TW" altLang="en-US" sz="2000" dirty="0"/>
              <a:t>和</a:t>
            </a:r>
            <a:r>
              <a:rPr lang="en-US" altLang="zh-TW" sz="2000" dirty="0"/>
              <a:t>storage</a:t>
            </a:r>
            <a:r>
              <a:rPr lang="zh-TW" altLang="en-US" sz="2000" dirty="0"/>
              <a:t>讓用戶能設定個人照片，並新增進</a:t>
            </a:r>
            <a:r>
              <a:rPr lang="en-US" altLang="zh-TW" sz="2000" dirty="0"/>
              <a:t>User</a:t>
            </a:r>
            <a:r>
              <a:rPr lang="zh-TW" altLang="en-US" sz="2000" dirty="0"/>
              <a:t>資料夾，再次讀取時透過</a:t>
            </a:r>
            <a:r>
              <a:rPr lang="en-US" altLang="zh-TW" sz="2000" dirty="0"/>
              <a:t>user</a:t>
            </a:r>
            <a:r>
              <a:rPr lang="zh-TW" altLang="en-US" sz="2000" dirty="0"/>
              <a:t> </a:t>
            </a:r>
            <a:r>
              <a:rPr lang="en-US" altLang="zh-TW" sz="2000" dirty="0"/>
              <a:t>id</a:t>
            </a:r>
            <a:r>
              <a:rPr lang="zh-TW" altLang="en-US" sz="2000" dirty="0"/>
              <a:t>即能對比相片資料，並藉由</a:t>
            </a:r>
            <a:r>
              <a:rPr lang="en-US" altLang="zh-TW" sz="2000" dirty="0"/>
              <a:t>Picasso</a:t>
            </a:r>
            <a:r>
              <a:rPr lang="zh-TW" altLang="en-US" sz="2000" dirty="0"/>
              <a:t>的</a:t>
            </a:r>
            <a:r>
              <a:rPr lang="en-US" altLang="zh-TW" sz="2000" dirty="0"/>
              <a:t>library</a:t>
            </a:r>
            <a:r>
              <a:rPr lang="zh-TW" altLang="en-US" sz="2000" dirty="0"/>
              <a:t>達到相片快取效果。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計步器</a:t>
            </a:r>
            <a:r>
              <a:rPr lang="en-US" altLang="zh-TW" sz="2000" dirty="0"/>
              <a:t>:</a:t>
            </a:r>
          </a:p>
          <a:p>
            <a:pPr marL="0" indent="0">
              <a:buNone/>
            </a:pPr>
            <a:r>
              <a:rPr lang="en-US" altLang="zh-TW" sz="2000" dirty="0"/>
              <a:t>	</a:t>
            </a:r>
            <a:r>
              <a:rPr lang="zh-TW" altLang="en-US" sz="2000" dirty="0"/>
              <a:t>透過監測</a:t>
            </a:r>
            <a:r>
              <a:rPr lang="en-US" altLang="zh-TW" sz="2000" dirty="0"/>
              <a:t>sensor</a:t>
            </a:r>
            <a:r>
              <a:rPr lang="zh-TW" altLang="en-US" sz="2000" dirty="0"/>
              <a:t>狀態變化來達到計步效果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9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4A3B8E8-8B6F-42FE-A423-AD8A638A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84648AB-4E6A-4BDD-8E90-4D6CB966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endParaRPr lang="zh-TW" altLang="en-US" sz="22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4E1A42-8313-41B1-AAA4-F3F805C1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3" y="2133600"/>
            <a:ext cx="1971704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009F51-CA15-46A3-99C0-2ECD33A6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/>
          </a:bodyPr>
          <a:lstStyle/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0A690B-B19F-4393-88B5-BF402E2D6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12" y="2133600"/>
            <a:ext cx="1971458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0CF691-6833-46A1-8BD8-391A6BB48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62" y="2133600"/>
            <a:ext cx="1971458" cy="4172400"/>
          </a:xfrm>
          <a:prstGeom prst="rect">
            <a:avLst/>
          </a:prstGeom>
        </p:spPr>
      </p:pic>
      <p:sp>
        <p:nvSpPr>
          <p:cNvPr id="10" name="語音泡泡: 橢圓形 9">
            <a:extLst>
              <a:ext uri="{FF2B5EF4-FFF2-40B4-BE49-F238E27FC236}">
                <a16:creationId xmlns:a16="http://schemas.microsoft.com/office/drawing/2014/main" id="{DA03D3C0-5842-4D87-A437-D97B10818641}"/>
              </a:ext>
            </a:extLst>
          </p:cNvPr>
          <p:cNvSpPr/>
          <p:nvPr/>
        </p:nvSpPr>
        <p:spPr>
          <a:xfrm>
            <a:off x="1303202" y="3276518"/>
            <a:ext cx="1971458" cy="62076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 point</a:t>
            </a:r>
            <a:br>
              <a:rPr lang="en-US" altLang="zh-TW" dirty="0"/>
            </a:br>
            <a:r>
              <a:rPr lang="zh-TW" altLang="en-US" dirty="0"/>
              <a:t>隨步數更換</a:t>
            </a:r>
          </a:p>
        </p:txBody>
      </p:sp>
    </p:spTree>
    <p:extLst>
      <p:ext uri="{BB962C8B-B14F-4D97-AF65-F5344CB8AC3E}">
        <p14:creationId xmlns:p14="http://schemas.microsoft.com/office/powerpoint/2010/main" val="10466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5F8D83B0-CD12-4604-97B6-DDC86CB3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altLang="zh-TW" sz="4800">
                <a:solidFill>
                  <a:schemeClr val="bg1"/>
                </a:solidFill>
              </a:rPr>
              <a:t>3.</a:t>
            </a:r>
            <a:r>
              <a:rPr lang="zh-TW" altLang="en-US" sz="4800">
                <a:solidFill>
                  <a:schemeClr val="bg1"/>
                </a:solidFill>
              </a:rPr>
              <a:t>綠色商店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366DD127-E71B-49F0-BBEC-F7C28606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endParaRPr lang="zh-TW" alt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6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222E4B-FE84-4ECD-BF23-42FF2DAE4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9E5C3-B8DC-4532-8C1F-4D5331C6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523" y="-12"/>
            <a:ext cx="12193522" cy="238443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F2F5413-DED3-4A4A-A4CA-FC44AE9BB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339" y="1089024"/>
            <a:ext cx="4716460" cy="826861"/>
          </a:xfrm>
        </p:spPr>
        <p:txBody>
          <a:bodyPr anchor="b">
            <a:normAutofit/>
          </a:bodyPr>
          <a:lstStyle/>
          <a:p>
            <a:endParaRPr lang="zh-TW" altLang="en-US" sz="220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673BAD1D-0B10-439D-80A9-B4FA85C87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8" y="549276"/>
            <a:ext cx="2720298" cy="575724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63E9C9-3025-4CD5-98A8-0109B40A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338" y="3628571"/>
            <a:ext cx="4716461" cy="2184844"/>
          </a:xfrm>
        </p:spPr>
        <p:txBody>
          <a:bodyPr anchor="t">
            <a:normAutofit/>
          </a:bodyPr>
          <a:lstStyle/>
          <a:p>
            <a:endParaRPr lang="zh-TW" altLang="en-US" sz="20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980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397</Words>
  <Application>Microsoft Office PowerPoint</Application>
  <PresentationFormat>寬螢幕</PresentationFormat>
  <Paragraphs>48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佈景主題</vt:lpstr>
      <vt:lpstr>Green Your Life app</vt:lpstr>
      <vt:lpstr>技術亮點</vt:lpstr>
      <vt:lpstr>目錄</vt:lpstr>
      <vt:lpstr>1. 扉頁</vt:lpstr>
      <vt:lpstr>PowerPoint 簡報</vt:lpstr>
      <vt:lpstr>2.首頁(我的里程數)</vt:lpstr>
      <vt:lpstr>PowerPoint 簡報</vt:lpstr>
      <vt:lpstr>3.綠色商店</vt:lpstr>
      <vt:lpstr>PowerPoint 簡報</vt:lpstr>
      <vt:lpstr>4.QR code頁面</vt:lpstr>
      <vt:lpstr>PowerPoint 簡報</vt:lpstr>
      <vt:lpstr>5.減碳好夥伴</vt:lpstr>
      <vt:lpstr>PowerPoint 簡報</vt:lpstr>
      <vt:lpstr>6.綠色藏寶圖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佑鈞</dc:creator>
  <cp:lastModifiedBy>佑鈞</cp:lastModifiedBy>
  <cp:revision>15</cp:revision>
  <dcterms:created xsi:type="dcterms:W3CDTF">2021-07-18T04:59:18Z</dcterms:created>
  <dcterms:modified xsi:type="dcterms:W3CDTF">2021-07-19T11:14:23Z</dcterms:modified>
</cp:coreProperties>
</file>